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Roboto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Light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1af70d40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1af70d40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076c30c3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076c30c3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1af70d404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1af70d404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1af70d404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1af70d404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1af70d404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71af70d404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1af70d404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1af70d404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1af70d3c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1af70d3c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05950" y="2116502"/>
            <a:ext cx="6659400" cy="21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ELTV on Your Mobile – Stay Informed and Connected with Hellenism, Wherever You Are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official ELTV app brings Greek news from around the world straight to your hands — including breaking stories, in-depth reports, opinion pieces, and cultural features, all designed for the Greek diaspora and the modern Greek citizen.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At the same time, it gives you access to Greek points of interest (</a:t>
            </a:r>
            <a:r>
              <a:rPr i="1"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Places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), job listings (</a:t>
            </a:r>
            <a:r>
              <a:rPr i="1"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Jobs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), travel deals (</a:t>
            </a:r>
            <a:r>
              <a:rPr i="1"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Travel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), and business tools (</a:t>
            </a:r>
            <a:r>
              <a:rPr i="1"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) — all integrated into one easy-to-use environment, built for everyday use.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ELTV is your global connection to Hellenism.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8" name="Google Shape;58;p13" title="Screenshot at Jul 17 23-59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446" y="465076"/>
            <a:ext cx="1358500" cy="13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7938" y="970813"/>
            <a:ext cx="708800" cy="7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App-Store-Logo-20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738" y="1064464"/>
            <a:ext cx="927150" cy="521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327938" y="545000"/>
            <a:ext cx="135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Mobile App</a:t>
            </a:r>
            <a:endParaRPr b="1" sz="18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title="Simulator Screenshot - iPhone 16 - 2025-07-18 at 00.15.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000" y="239195"/>
            <a:ext cx="2152601" cy="466510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37600" y="515029"/>
            <a:ext cx="53250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First Screen Says It All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moment you open the app, you get instant access to the most important news from Greece and the global Greek community.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Browse topics by continent and country, watch live content, explore curated categories, and follow stories that connect Greece with the rest of the world.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Everything starts from the home screen — designed to keep you informed and connected to the Greek world.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 title="Simulator Screenshot - iPhone 16 - 2025-07-18 at 00.16.04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0000" y="239195"/>
            <a:ext cx="2152601" cy="466510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37600" y="515029"/>
            <a:ext cx="53250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Entire Greek Diaspora, Organized by “Topics”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With the Topics tab, staying informed becomes focused and relevant. Users can easily select the continent or theme they’re interested in — from Europe and Australia to Asia, Africa, and the U.S. — and read articles that specifically relate to Hellenism in each region.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It’s a fast, visually clear browsing experience, helping you find exactly what matters to you — right when you need it.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 title="Simulator Screenshot - iPhone 16 - 2025-07-18 at 00.16.4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0000" y="239195"/>
            <a:ext cx="2152601" cy="466510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37600" y="515029"/>
            <a:ext cx="5325000" cy="3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Articles That Don’t Just Get Read — They Come to Life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article view is designed for a clean, comfortable, and focused reading experience. With refined typography, high-quality visuals, and topic-based tags, readers can easily immerse themselves and explore related content.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High-resolution images &amp; clear thematic focus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Publication date &amp; estimated reading time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Tags for quick navigation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Smooth, enjoyable reading on mobile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 focused on the Greek diaspora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title="Simulator Screenshot - iPhone 16 - 2025-07-18 at 00.18.0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0000" y="239195"/>
            <a:ext cx="2152601" cy="466510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37600" y="515029"/>
            <a:ext cx="5325000" cy="16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Discover Greek Places, Everywhere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With ELTV Places, you can browse by category — such as cultural centers, churches, restaurants, and more — and explore Greek points of interest by region and city around the world.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Or simply tap “Near You” to instantly find Greek locations close to your current position.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title="Simulator Screenshot - iPhone 16 - 2025-07-18 at 00.18.4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0000" y="239195"/>
            <a:ext cx="2152601" cy="46651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537600" y="515029"/>
            <a:ext cx="5325000" cy="3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Greek Points of Interest in Every City Around the World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ELTV Places results view offers fast, organized access to Greek cultural centers, businesses, shops, and landmarks tied to Hellenism — wherever you are.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Each listing card includes key details: name, type, address, phone number, opening hours, navigation options, and user reviews.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Users can also save favorite locations and easily plan their visits.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User-friendly interface focused on clear info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Ratings &amp; hours for immediate usability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Walking or driving navigation support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Option to save places to favorites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Light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 must-have tool for the Greek diaspora &amp; travelers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1205950" y="2116502"/>
            <a:ext cx="66594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Thank you sincerely for your attention.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ELTV Mobile App Is More Than Just News or Maps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It’s a complete ecosystem for Hellenism around the world.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From news and culture to business, jobs, and travel, we’re building a digital network that brings the global Greek community together.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Sincerely,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ELTV Team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0" name="Google Shape;100;p19" title="Screenshot at Jul 17 23-59-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446" y="465076"/>
            <a:ext cx="1358500" cy="13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title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7938" y="970813"/>
            <a:ext cx="708800" cy="7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title="App-Store-Logo-20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738" y="1064464"/>
            <a:ext cx="927150" cy="52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327938" y="545000"/>
            <a:ext cx="135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Mobile App</a:t>
            </a:r>
            <a:endParaRPr b="1" sz="18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