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Black"/>
      <p:bold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regular.fntdata"/><Relationship Id="rId11" Type="http://schemas.openxmlformats.org/officeDocument/2006/relationships/slide" Target="slides/slide6.xml"/><Relationship Id="rId22" Type="http://schemas.openxmlformats.org/officeDocument/2006/relationships/font" Target="fonts/RobotoLight-italic.fntdata"/><Relationship Id="rId10" Type="http://schemas.openxmlformats.org/officeDocument/2006/relationships/slide" Target="slides/slide5.xml"/><Relationship Id="rId21" Type="http://schemas.openxmlformats.org/officeDocument/2006/relationships/font" Target="fonts/Roboto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Black-boldItalic.fntdata"/><Relationship Id="rId14" Type="http://schemas.openxmlformats.org/officeDocument/2006/relationships/font" Target="fonts/RobotoBlack-bold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4d38ccac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4d38cca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4d38ccac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4d38ccac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d38ccac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4d38ccac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4d38ccac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4d38ccac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4d38ccac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4d38ccac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0500cf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0500cf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1ae99a7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1ae99a7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05950" y="2116502"/>
            <a:ext cx="66594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all-in-one platform for the Greek Diaspora and Global Hellenism.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From the news and broadcasting of World News, to Greek points of interest such as historical landmarks, shops, and businesses through Places.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From job listings in Jobs, to travel deals in Travel, and with Business, every company gains exposure, tools, and access to the full ELTV ecosystem.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" name="Google Shape;58;p13" title="eltv-logo-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375" y="314280"/>
            <a:ext cx="3063250" cy="111483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256850" y="1503825"/>
            <a:ext cx="157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World News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184500" y="1503825"/>
            <a:ext cx="7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Jobs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54925" y="1503825"/>
            <a:ext cx="95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Places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159375" y="1503825"/>
            <a:ext cx="92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Travel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305950" y="1503825"/>
            <a:ext cx="11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Roboto Black"/>
                <a:ea typeface="Roboto Black"/>
                <a:cs typeface="Roboto Black"/>
                <a:sym typeface="Roboto Black"/>
              </a:rPr>
              <a:t>Business</a:t>
            </a:r>
            <a:endParaRPr sz="1800">
              <a:solidFill>
                <a:srgbClr val="CC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 title="Screenshot 2025-07-27 at 11.33.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63" y="948325"/>
            <a:ext cx="6248275" cy="40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283850" y="363275"/>
            <a:ext cx="144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World News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4" title="eltv-logo-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853" y="399600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 title="Screenshot 2025-07-27 at 11.24.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549" y="1114401"/>
            <a:ext cx="2378904" cy="371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Screenshot 2025-07-27 at 11.25.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650" y="1114400"/>
            <a:ext cx="2378900" cy="371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title="Screenshot 2025-07-27 at 11.26.0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450" y="1114400"/>
            <a:ext cx="2378900" cy="370588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546500" y="370550"/>
            <a:ext cx="9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Places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5" title="eltv-logo-blu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9503" y="406875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title="Screenshot 2025-07-17 at 02.04.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75" y="1069413"/>
            <a:ext cx="6872700" cy="30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633800" y="348725"/>
            <a:ext cx="7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Jobs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 title="eltv-logo-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803" y="385050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 title="Screenshot 2025-07-17 at 02.10.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674" y="1079100"/>
            <a:ext cx="5626651" cy="3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3390600" y="832250"/>
            <a:ext cx="2479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Example of implementation</a:t>
            </a:r>
            <a:endParaRPr sz="1500">
              <a:solidFill>
                <a:schemeClr val="dk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546500" y="370550"/>
            <a:ext cx="91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E82"/>
                </a:solidFill>
                <a:latin typeface="Roboto"/>
                <a:ea typeface="Roboto"/>
                <a:cs typeface="Roboto"/>
                <a:sym typeface="Roboto"/>
              </a:rPr>
              <a:t>Travel</a:t>
            </a:r>
            <a:endParaRPr b="1" sz="1800">
              <a:solidFill>
                <a:srgbClr val="004E8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7" title="eltv-logo-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503" y="406875"/>
            <a:ext cx="917851" cy="3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 title="Screenshot 2025-07-17 at 02.14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00" y="1079100"/>
            <a:ext cx="7759002" cy="387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Screenshot 2025-07-17 at 02.13.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963" y="361075"/>
            <a:ext cx="1436073" cy="7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title="Screenshot 2025-07-17 at 02.13.3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963" y="361075"/>
            <a:ext cx="1436073" cy="7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title="Screenshot 2025-07-17 at 02.18.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425" y="1443950"/>
            <a:ext cx="6262450" cy="295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03725" y="1396500"/>
            <a:ext cx="16656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Registration</a:t>
            </a:r>
            <a:b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03725" y="1792500"/>
            <a:ext cx="20025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Promotion</a:t>
            </a:r>
            <a:b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03725" y="2215200"/>
            <a:ext cx="20025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Job Listings</a:t>
            </a:r>
            <a:b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03725" y="2637900"/>
            <a:ext cx="23880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Advertising in the News Section</a:t>
            </a:r>
            <a:b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03725" y="3060600"/>
            <a:ext cx="200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0B5394"/>
                </a:solidFill>
                <a:latin typeface="Roboto Light"/>
                <a:ea typeface="Roboto Light"/>
                <a:cs typeface="Roboto Light"/>
                <a:sym typeface="Roboto Light"/>
              </a:rPr>
              <a:t>Banner Ad</a:t>
            </a:r>
            <a:endParaRPr sz="1200">
              <a:solidFill>
                <a:srgbClr val="0B539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1205950" y="2116502"/>
            <a:ext cx="6659400" cy="21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Thank you sincerely for your attention.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ELTV is not just a digital platform — it’s a bridge connecting Greeks around the world with their homeland, with news, opportunities, and entrepreneurship.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With an ecosystem of tools and content designed specifically for the diaspora and the modern Greek, we’re building a digital space for connection, collaboration, and growth — every single day.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Sincerely,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 ELTV Team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0" name="Google Shape;120;p20" title="eltv-logo-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0375" y="314280"/>
            <a:ext cx="3063250" cy="111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256850" y="1503825"/>
            <a:ext cx="157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World News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184500" y="1503825"/>
            <a:ext cx="7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Jobs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054925" y="1503825"/>
            <a:ext cx="95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Places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159375" y="1503825"/>
            <a:ext cx="92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155CC"/>
                </a:solidFill>
                <a:latin typeface="Roboto Black"/>
                <a:ea typeface="Roboto Black"/>
                <a:cs typeface="Roboto Black"/>
                <a:sym typeface="Roboto Black"/>
              </a:rPr>
              <a:t>Travel</a:t>
            </a:r>
            <a:endParaRPr sz="1800">
              <a:solidFill>
                <a:srgbClr val="1155CC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6305950" y="1503825"/>
            <a:ext cx="119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C0000"/>
                </a:solidFill>
                <a:latin typeface="Roboto Black"/>
                <a:ea typeface="Roboto Black"/>
                <a:cs typeface="Roboto Black"/>
                <a:sym typeface="Roboto Black"/>
              </a:rPr>
              <a:t>Business</a:t>
            </a:r>
            <a:endParaRPr sz="1800">
              <a:solidFill>
                <a:srgbClr val="CC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