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Black"/>
      <p:bold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Roboto Medium"/>
      <p:regular r:id="rId20"/>
      <p:bold r:id="rId21"/>
      <p:italic r:id="rId22"/>
      <p:boldItalic r:id="rId23"/>
    </p:embeddedFont>
    <p:embeddedFont>
      <p:font typeface="Roboto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regular.fntdata"/><Relationship Id="rId22" Type="http://schemas.openxmlformats.org/officeDocument/2006/relationships/font" Target="fonts/RobotoMedium-italic.fntdata"/><Relationship Id="rId21" Type="http://schemas.openxmlformats.org/officeDocument/2006/relationships/font" Target="fonts/RobotoMedium-bold.fntdata"/><Relationship Id="rId24" Type="http://schemas.openxmlformats.org/officeDocument/2006/relationships/font" Target="fonts/RobotoLight-regular.fntdata"/><Relationship Id="rId23" Type="http://schemas.openxmlformats.org/officeDocument/2006/relationships/font" Target="fonts/Roboto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italic.fntdata"/><Relationship Id="rId25" Type="http://schemas.openxmlformats.org/officeDocument/2006/relationships/font" Target="fonts/RobotoLight-bold.fntdata"/><Relationship Id="rId27" Type="http://schemas.openxmlformats.org/officeDocument/2006/relationships/font" Target="fonts/Roboto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Black-boldItalic.fntdata"/><Relationship Id="rId14" Type="http://schemas.openxmlformats.org/officeDocument/2006/relationships/font" Target="fonts/RobotoBlack-bold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4d38ccac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4d38ccac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4d38ccac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4d38ccac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4d38ccac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4d38ccac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4d38ccac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4d38ccac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4d38ccac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4d38ccac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0500cf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0500cf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1ae99a74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71ae99a74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eltv-logo-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375" y="314280"/>
            <a:ext cx="3063250" cy="111483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56850" y="1503825"/>
            <a:ext cx="157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World News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184500" y="1503825"/>
            <a:ext cx="77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Jobs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054925" y="1503825"/>
            <a:ext cx="95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Places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59375" y="1503825"/>
            <a:ext cx="92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Travel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305950" y="1503825"/>
            <a:ext cx="11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  <a:latin typeface="Roboto Black"/>
                <a:ea typeface="Roboto Black"/>
                <a:cs typeface="Roboto Black"/>
                <a:sym typeface="Roboto Black"/>
              </a:rPr>
              <a:t>Business</a:t>
            </a:r>
            <a:endParaRPr sz="1800">
              <a:solidFill>
                <a:srgbClr val="CC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205950" y="2116502"/>
            <a:ext cx="66594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Η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Ολοκληρωμένη Πλατφόρμα για την Ελληνική Ομογένεια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και τον Παγκόσμιο Ελληνισμό. Από την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ενημέρωση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και την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τηλεόραση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του World News, στα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Ελληνικά σημεία ενδιαφέροντος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όπως ιστορικά σημεία,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καταστήματα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και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επιχειρήσεις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του Places. Από τις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αγγελίες εργασίας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του Jobs, στις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ταξιδιωτικές προσφορές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του Travel και με το </a:t>
            </a:r>
            <a:r>
              <a:rPr lang="en-GB" sz="1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Business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κάθε επιχείρηση αποκτά προβολή, εργαλεία και πρόσβαση σε όλο το οικοσύστημα του ELTV.</a:t>
            </a:r>
            <a:endParaRPr sz="11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13399" y="4620408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Jordan Capital Group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322475" y="4620400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info@jcgroupsa.com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724450" y="4620400"/>
            <a:ext cx="11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 title="Screenshot 2025-07-17 at 02.00.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525" y="1082199"/>
            <a:ext cx="7126949" cy="39002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283850" y="363275"/>
            <a:ext cx="144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4E82"/>
                </a:solidFill>
                <a:latin typeface="Roboto"/>
                <a:ea typeface="Roboto"/>
                <a:cs typeface="Roboto"/>
                <a:sym typeface="Roboto"/>
              </a:rPr>
              <a:t>World News</a:t>
            </a:r>
            <a:endParaRPr b="1" sz="1800">
              <a:solidFill>
                <a:srgbClr val="004E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4" title="eltv-logo-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6853" y="399600"/>
            <a:ext cx="917851" cy="3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 title="Screenshot 2025-07-27 at 11.24.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549" y="1114401"/>
            <a:ext cx="2378904" cy="371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Screenshot 2025-07-27 at 11.25.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650" y="1114400"/>
            <a:ext cx="2378900" cy="371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title="Screenshot 2025-07-27 at 11.26.0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1450" y="1114400"/>
            <a:ext cx="2378900" cy="370588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4546500" y="370550"/>
            <a:ext cx="91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4E82"/>
                </a:solidFill>
                <a:latin typeface="Roboto"/>
                <a:ea typeface="Roboto"/>
                <a:cs typeface="Roboto"/>
                <a:sym typeface="Roboto"/>
              </a:rPr>
              <a:t>Places</a:t>
            </a:r>
            <a:endParaRPr b="1" sz="1800">
              <a:solidFill>
                <a:srgbClr val="004E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5" title="eltv-logo-blu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9503" y="406875"/>
            <a:ext cx="917851" cy="3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 title="Screenshot 2025-07-17 at 02.04.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075" y="1069413"/>
            <a:ext cx="6872700" cy="30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633800" y="348725"/>
            <a:ext cx="74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4E82"/>
                </a:solidFill>
                <a:latin typeface="Roboto"/>
                <a:ea typeface="Roboto"/>
                <a:cs typeface="Roboto"/>
                <a:sym typeface="Roboto"/>
              </a:rPr>
              <a:t>Jobs</a:t>
            </a:r>
            <a:endParaRPr b="1" sz="1800">
              <a:solidFill>
                <a:srgbClr val="004E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6" title="eltv-logo-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6803" y="385050"/>
            <a:ext cx="917851" cy="3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 title="Screenshot 2025-07-17 at 02.10.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674" y="1079100"/>
            <a:ext cx="5626651" cy="3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390600" y="832250"/>
            <a:ext cx="2362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Παράδειγμα υλοποίησης</a:t>
            </a:r>
            <a:endParaRPr sz="15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546500" y="370550"/>
            <a:ext cx="91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4E82"/>
                </a:solidFill>
                <a:latin typeface="Roboto"/>
                <a:ea typeface="Roboto"/>
                <a:cs typeface="Roboto"/>
                <a:sym typeface="Roboto"/>
              </a:rPr>
              <a:t>Travel</a:t>
            </a:r>
            <a:endParaRPr b="1" sz="1800">
              <a:solidFill>
                <a:srgbClr val="004E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7" title="eltv-logo-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9503" y="406875"/>
            <a:ext cx="917851" cy="3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 title="Screenshot 2025-07-17 at 02.14.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00" y="1079100"/>
            <a:ext cx="7759002" cy="387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title="Screenshot 2025-07-17 at 02.13.3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3963" y="361075"/>
            <a:ext cx="1436073" cy="7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 title="Screenshot 2025-07-17 at 02.13.3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963" y="361075"/>
            <a:ext cx="1436073" cy="7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title="Screenshot 2025-07-17 at 02.18.3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5425" y="1443950"/>
            <a:ext cx="6262450" cy="295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03725" y="1396500"/>
            <a:ext cx="199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Κατοχύρωση</a:t>
            </a: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 επιχείρησης</a:t>
            </a: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103725" y="1792500"/>
            <a:ext cx="195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Προώθηση</a:t>
            </a: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 επιχείρησης</a:t>
            </a: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03725" y="2215200"/>
            <a:ext cx="195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Αγγελίες εργασίας</a:t>
            </a: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03725" y="2637900"/>
            <a:ext cx="213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Διαφήμιση στην ενημέρωση</a:t>
            </a: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103725" y="3060600"/>
            <a:ext cx="195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Προσθήκη banner</a:t>
            </a: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1256850" y="1503825"/>
            <a:ext cx="157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World News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184500" y="1503825"/>
            <a:ext cx="77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Jobs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3054925" y="1503825"/>
            <a:ext cx="95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Places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5159375" y="1503825"/>
            <a:ext cx="92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Travel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6305950" y="1503825"/>
            <a:ext cx="11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  <a:latin typeface="Roboto Black"/>
                <a:ea typeface="Roboto Black"/>
                <a:cs typeface="Roboto Black"/>
                <a:sym typeface="Roboto Black"/>
              </a:rPr>
              <a:t>Business</a:t>
            </a:r>
            <a:endParaRPr sz="1800">
              <a:solidFill>
                <a:srgbClr val="CC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205950" y="2116502"/>
            <a:ext cx="6659400" cy="21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Σας ευχαριστούμε θερμά για την προσοχή σας.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Το ELTV δεν είναι απλώς μια ψηφιακή πλατφόρμα — είναι η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γέφυρα που ενώνει τον απανταχού Ελληνισμό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με την πατρίδα, την ενημέρωση, τις ευκαιρίες και την επιχειρηματικότητα.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Με ένα οικοσύστημα εργαλείων και περιεχομένου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ειδικά σχεδιασμένο για την Ομογένεια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και τον σύγχρονο Έλληνα, χτίζουμε καθημερινά έναν ψηφιακό τόπο συνάντησης, συνεργασίας και εξέλιξης.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Με εκτίμηση,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Η ομάδα του ELTV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13399" y="4620408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Jordan Capital Group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7322475" y="4620400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info@jcgroupsa.com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3724450" y="4620400"/>
            <a:ext cx="11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5" name="Google Shape;125;p20" title="eltv-logo-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375" y="314280"/>
            <a:ext cx="3063250" cy="111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